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6" r:id="rId7"/>
    <p:sldId id="263" r:id="rId8"/>
    <p:sldId id="267" r:id="rId9"/>
    <p:sldId id="261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CC637-C199-47A7-B85E-4AB336A65DA0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859B9-D91A-4847-9D3C-78C4DA35A3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1470025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Свойства живых систем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Ольга\Desktop\www.becti.net-foto-r312912d10t11201192158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000240"/>
            <a:ext cx="5976931" cy="39020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14942" y="5143512"/>
            <a:ext cx="3786214" cy="1771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Куркина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О.Н- учитель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биологии МБОУ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«Аксаковская СОШ»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Куркина О.Н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01900" y="3138488"/>
          <a:ext cx="4140200" cy="581025"/>
        </p:xfrm>
        <a:graphic>
          <a:graphicData uri="http://schemas.openxmlformats.org/presentationml/2006/ole">
            <p:oleObj spid="_x0000_s1026" name="Объект упаковщика для оболочки" showAsIcon="1" r:id="rId4" imgW="4139640" imgH="581040" progId="Package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Ответы к тесту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2500306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571612"/>
            <a:ext cx="1857388" cy="3500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1вариант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1-в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2-а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3-г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4-б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5-б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6-в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7-в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8-в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9-б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1643050"/>
            <a:ext cx="1785950" cy="3429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 вариант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1-в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2-б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3-б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4-б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5-а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6-а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7-в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8-а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9-в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5008" y="1857364"/>
            <a:ext cx="2786082" cy="3214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Критерии оценивания: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0 ошибок- «5»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1-2 ошибки- «4»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3-4 ошибки- «3»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5 ошибок- «2»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Обмен веществ</a:t>
            </a:r>
            <a:endParaRPr lang="ru-RU" sz="4800" b="1" dirty="0"/>
          </a:p>
        </p:txBody>
      </p:sp>
      <p:pic>
        <p:nvPicPr>
          <p:cNvPr id="2050" name="Picture 2" descr="C:\Users\Ольга\Desktop\slide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714488"/>
            <a:ext cx="4317995" cy="4286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5" name="Прямоугольник 4"/>
          <p:cNvSpPr/>
          <p:nvPr/>
        </p:nvSpPr>
        <p:spPr>
          <a:xfrm>
            <a:off x="285720" y="1785926"/>
            <a:ext cx="3357586" cy="3714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Это совокупность химических реакций, обеспечивающих поступление в организм из внешней среды химических веществ и энергии, их превращение, использование в процессах жизнедеятельности и выведение продуктов распада из организма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Обмен веществ-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Самовоспроизведение</a:t>
            </a:r>
            <a:endParaRPr lang="ru-RU" b="1" dirty="0"/>
          </a:p>
        </p:txBody>
      </p:sp>
      <p:pic>
        <p:nvPicPr>
          <p:cNvPr id="3074" name="Picture 2" descr="C:\Users\Ольга\Desktop\sob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643050"/>
            <a:ext cx="3994172" cy="36433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1214422"/>
            <a:ext cx="2643206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Самовоспризведение-способность</a:t>
            </a:r>
            <a:r>
              <a:rPr lang="ru-RU" sz="2000" b="1" dirty="0" smtClean="0">
                <a:solidFill>
                  <a:schemeClr val="tx1"/>
                </a:solidFill>
              </a:rPr>
              <a:t> к размножению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3075" name="Picture 3" descr="C:\Users\Ольга\Desktop\img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357562"/>
            <a:ext cx="4405322" cy="330399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143504" y="5500702"/>
            <a:ext cx="34290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Бесполое и половое размножение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Наследственность</a:t>
            </a:r>
            <a:endParaRPr lang="ru-RU" sz="4800" b="1" dirty="0"/>
          </a:p>
        </p:txBody>
      </p:sp>
      <p:pic>
        <p:nvPicPr>
          <p:cNvPr id="4098" name="Picture 2" descr="C:\Users\Ольга\Desktop\16805521-klinika-lecheniya-besplodiya-v-kaliningrad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500174"/>
            <a:ext cx="4238628" cy="48577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44" y="1643050"/>
            <a:ext cx="3786214" cy="328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Наследственность-способность организмов передавать свои признаки , свойства и особенности развития из поколения в поколение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Изменчивость</a:t>
            </a:r>
            <a:endParaRPr lang="ru-RU" sz="4800" b="1" dirty="0"/>
          </a:p>
        </p:txBody>
      </p:sp>
      <p:pic>
        <p:nvPicPr>
          <p:cNvPr id="7170" name="Picture 2" descr="C:\Users\Ольга\Desktop\148732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785926"/>
            <a:ext cx="4873628" cy="443231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2428868"/>
            <a:ext cx="3000396" cy="3714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Изменчивость –способность организмов приобретать новые признаки и свойства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Рост и развитие</a:t>
            </a:r>
            <a:endParaRPr lang="ru-RU" sz="4800" b="1" dirty="0"/>
          </a:p>
        </p:txBody>
      </p:sp>
      <p:pic>
        <p:nvPicPr>
          <p:cNvPr id="8194" name="Picture 2" descr="C:\Users\Ольга\Desktop\img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3691468" cy="2768601"/>
          </a:xfrm>
          <a:prstGeom prst="rect">
            <a:avLst/>
          </a:prstGeom>
          <a:noFill/>
        </p:spPr>
      </p:pic>
      <p:pic>
        <p:nvPicPr>
          <p:cNvPr id="8195" name="Picture 3" descr="C:\Users\Ольга\Desktop\philogene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429132"/>
            <a:ext cx="3643306" cy="2428868"/>
          </a:xfrm>
          <a:prstGeom prst="rect">
            <a:avLst/>
          </a:prstGeom>
          <a:noFill/>
        </p:spPr>
      </p:pic>
      <p:pic>
        <p:nvPicPr>
          <p:cNvPr id="8196" name="Picture 4" descr="C:\Users\Ольга\Desktop\img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571612"/>
            <a:ext cx="3667108" cy="275033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857884" y="5143512"/>
            <a:ext cx="3071834" cy="15573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Филогенез-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эволюционное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развитие вида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Раздражимость</a:t>
            </a:r>
            <a:endParaRPr lang="ru-RU" sz="4000" b="1" dirty="0"/>
          </a:p>
        </p:txBody>
      </p:sp>
      <p:pic>
        <p:nvPicPr>
          <p:cNvPr id="9218" name="Picture 2" descr="C:\Users\Ольга\Desktop\img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428736"/>
            <a:ext cx="4120096" cy="3357586"/>
          </a:xfrm>
          <a:prstGeom prst="rect">
            <a:avLst/>
          </a:prstGeom>
          <a:noFill/>
        </p:spPr>
      </p:pic>
      <p:pic>
        <p:nvPicPr>
          <p:cNvPr id="9219" name="Picture 3" descr="C:\Users\Ольга\Desktop\img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884"/>
            <a:ext cx="4381488" cy="3286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Users\Ольг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8358245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Ритмичность</a:t>
            </a:r>
            <a:endParaRPr lang="ru-RU" sz="4800" b="1" dirty="0"/>
          </a:p>
        </p:txBody>
      </p:sp>
      <p:pic>
        <p:nvPicPr>
          <p:cNvPr id="10243" name="Picture 3" descr="C:\Users\Ольга\Desktop\wpid-i-ne-tol-ko-budut-polezny-posvyaschennye-ustroystvu-i-funkcionirovaniyu-chelovecheskogo-organizma_i_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7554" y="1428736"/>
            <a:ext cx="5143536" cy="46974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3286124"/>
            <a:ext cx="2500330" cy="2914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Ритмичность-периодические</a:t>
            </a:r>
            <a:r>
              <a:rPr lang="ru-RU" sz="2000" b="1" dirty="0" smtClean="0">
                <a:solidFill>
                  <a:schemeClr val="tx1"/>
                </a:solidFill>
              </a:rPr>
              <a:t> изменения интенсивности физиологических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функций с различными периодами колебаний               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err="1" smtClean="0"/>
              <a:t>Энергозависимость</a:t>
            </a:r>
            <a:endParaRPr lang="ru-RU" sz="4800" b="1" dirty="0"/>
          </a:p>
        </p:txBody>
      </p:sp>
      <p:pic>
        <p:nvPicPr>
          <p:cNvPr id="11266" name="Picture 2" descr="C:\Users\Ольга\Desktop\img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600200"/>
            <a:ext cx="4429156" cy="45259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3429000"/>
            <a:ext cx="3214710" cy="1914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</a:rPr>
              <a:t>Энергозависимость-потребность</a:t>
            </a:r>
            <a:r>
              <a:rPr lang="ru-RU" sz="2000" b="1" dirty="0" smtClean="0">
                <a:solidFill>
                  <a:schemeClr val="tx1"/>
                </a:solidFill>
              </a:rPr>
              <a:t> организма в энергии извне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153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Пакет</vt:lpstr>
      <vt:lpstr>Свойства живых систем</vt:lpstr>
      <vt:lpstr>Ответы к тесту</vt:lpstr>
      <vt:lpstr>Обмен веществ</vt:lpstr>
      <vt:lpstr>Самовоспроизведение</vt:lpstr>
      <vt:lpstr>Наследственность</vt:lpstr>
      <vt:lpstr>Изменчивость</vt:lpstr>
      <vt:lpstr>Рост и развитие</vt:lpstr>
      <vt:lpstr>Раздражимость</vt:lpstr>
      <vt:lpstr>Слайд 9</vt:lpstr>
      <vt:lpstr>Ритмичность</vt:lpstr>
      <vt:lpstr>Энергозависимость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живых систем</dc:title>
  <dc:creator>Ольга</dc:creator>
  <cp:lastModifiedBy>Ольга</cp:lastModifiedBy>
  <cp:revision>3</cp:revision>
  <dcterms:created xsi:type="dcterms:W3CDTF">2017-01-29T15:29:49Z</dcterms:created>
  <dcterms:modified xsi:type="dcterms:W3CDTF">2017-02-05T07:54:29Z</dcterms:modified>
</cp:coreProperties>
</file>